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62" r:id="rId5"/>
    <p:sldId id="258" r:id="rId6"/>
    <p:sldId id="259" r:id="rId7"/>
    <p:sldId id="263" r:id="rId8"/>
    <p:sldId id="267" r:id="rId9"/>
    <p:sldId id="265" r:id="rId10"/>
    <p:sldId id="260" r:id="rId11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7"/>
    <p:restoredTop sz="94638"/>
  </p:normalViewPr>
  <p:slideViewPr>
    <p:cSldViewPr snapToGrid="0">
      <p:cViewPr varScale="1">
        <p:scale>
          <a:sx n="128" d="100"/>
          <a:sy n="128" d="100"/>
        </p:scale>
        <p:origin x="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9AAC6-5E5F-0049-ADFB-60008969C138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6C340-D07B-3F4D-8BB7-3AF780CF462A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83914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IT" dirty="0"/>
              <a:t>a nostra DCT segue N^3, la DCT della libreria segue N^2*log(N)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6C340-D07B-3F4D-8BB7-3AF780CF462A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8906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683-E8C8-FB89-D6F9-E349DC149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164EA-9BBE-52FC-9955-3FC8C5410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32A3A-4AFD-8A16-2001-50B7B61A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0F807-E8E2-47C1-6938-852C22D7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8CC3A-3BD1-3851-1614-84EC8CDA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4231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0CFC-F5B3-FE7C-870E-1EE6FB77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47D27-09DB-55D1-2466-42AB53F4B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D2032-9EE7-6C3C-9673-6B1C728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1E3E3-521F-E5BD-58DC-97EE35DF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DC4CB-FB89-5E11-2BCD-4ED6D069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5955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4BCD5-C21C-8296-BF9E-67B5C675F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05D34-B31B-2AA3-C78F-14D4BD26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3808E-80CB-3FB3-EC18-20B9613C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B237-8A32-8014-6449-067D7FD8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9EE80-AC43-54B6-1F14-CC40007E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5049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50F2-35A6-D699-5534-B3F3815B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FF9DF-EC94-6D0E-DA8C-8DDE02138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DD6E9-2E50-2E17-46C9-C2FA981A6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89F8-A8F8-47D3-C98B-3B424462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3F26-3E4D-0BD8-78D2-060E3240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3738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CB5E-EC32-6A96-7B86-30D93C4F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2A94-8E26-0C6E-29D9-90C4663FF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D1CF7-2B19-122C-E84F-B19C80C4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9C1D1-388A-23E4-957C-ABEC7052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C4042-C967-B64D-2BEF-2DABCA6B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0978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0222-9A3D-7DFE-F7F7-0D297AF3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A764-AC2B-CCB6-7901-BB20CCE51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B6047-3E76-AB48-9E85-B966CC34D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EB6BA-6BFE-87ED-4E98-2FE05CAF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43A54-B2E9-5D4F-E15F-273E2D4B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6D465-DD3C-77AB-A350-A19DB271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87343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0E7F0-6AE2-CA1E-2927-C6F994E8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B7270-3FEA-0A50-BD49-775D8C9AB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9B115-2F9E-22D3-0D9A-9CCEA88A8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A55DF-9DE4-2759-FAD9-57FE01335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9F438-64D9-93B5-87EC-B181903A7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9B2FF-5977-2ED4-2E85-1E7920A80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70C39-8732-2FA2-BBAB-6F3C4F7D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7CD24-23B2-8CC1-E0FD-8487DC82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122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8D79-64CF-9326-4F46-6C7ECAEE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522E0-EA86-B497-1890-38B4FE89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4B01A-21B7-23C9-B9CB-4AE6490D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1BCFC-B981-3568-4611-76CC7E32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7772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21EC8-FDEC-DA22-356E-5B202853D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DBE52-5B56-BD15-1054-C866A43A9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BFB89-5337-4999-6064-3ED64808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848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85FA-A6B2-A9F9-40DF-7804CF02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47AF1-6644-B0E8-0B2A-EA84C24D7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FBE43-E868-2C57-2254-4AECF99B5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B7FE5-F970-80F2-FA69-1047FB6BD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E7B4A-F4FE-96E6-5455-E33F3885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1320C-4991-6C3D-A800-BB3218B4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5173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C73E-20EE-00BB-7583-FF8B732E8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CB091-B151-B6A5-B490-7730E405F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B49C7-F967-7021-7EFF-AE8526A98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BD239-4E21-D5B1-E2D7-39432C10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1D174-701E-437B-80C8-E0E4D89A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1DE1D-91AE-1ED4-ABB7-51C366CA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286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8CAB49-F5C3-3C12-99DD-90C3EB19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8D684-835D-BF7E-8D4C-64F831178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97A9D-6F27-3947-535E-5562E1F799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FDCD5-FE9F-854E-ACDC-AD7EDE3896A9}" type="datetimeFigureOut">
              <a:rPr lang="en-IT" smtClean="0"/>
              <a:t>11/07/23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A3C95-0A03-6B24-1A90-8ABCC4DC2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0DEE9-31BB-B8F8-8163-4CEB0D124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EF009-DFB3-4446-AF63-094CA35A0B8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080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9C15-9762-1AC9-71E7-B0873CC158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Progetto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3A58B-3B87-9078-A004-03FA4EC11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Davide Mazzitelli - 851657</a:t>
            </a:r>
          </a:p>
          <a:p>
            <a:r>
              <a:rPr lang="en-IT" dirty="0"/>
              <a:t>Giacomo Motta - 851887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15FA8-492F-2E1C-6429-D5454E757156}"/>
              </a:ext>
            </a:extLst>
          </p:cNvPr>
          <p:cNvSpPr txBox="1"/>
          <p:nvPr/>
        </p:nvSpPr>
        <p:spPr>
          <a:xfrm>
            <a:off x="8264450" y="0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Metodi del calcolo scientifico – 2022/23</a:t>
            </a:r>
          </a:p>
        </p:txBody>
      </p:sp>
    </p:spTree>
    <p:extLst>
      <p:ext uri="{BB962C8B-B14F-4D97-AF65-F5344CB8AC3E}">
        <p14:creationId xmlns:p14="http://schemas.microsoft.com/office/powerpoint/2010/main" val="406325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3AA0-2FF3-646E-320D-C1BC32FE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3DE33-352B-0783-09CA-FBD525BE2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Possibilità di comprimere immagini di grandi dimensioni in tempi ragionevoli</a:t>
            </a:r>
          </a:p>
          <a:p>
            <a:r>
              <a:rPr lang="it-IT" dirty="0"/>
              <a:t>Possibilità di scegliere quanto comprimere</a:t>
            </a:r>
          </a:p>
          <a:p>
            <a:r>
              <a:rPr lang="it-IT" dirty="0"/>
              <a:t>Compromesso tra compressione e qualità dell’immagine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F2A1D-9E01-2558-F525-EB8CD60B3DB5}"/>
              </a:ext>
            </a:extLst>
          </p:cNvPr>
          <p:cNvSpPr txBox="1"/>
          <p:nvPr/>
        </p:nvSpPr>
        <p:spPr>
          <a:xfrm>
            <a:off x="8264450" y="0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Metodi del calcolo scientifico – 2022/23</a:t>
            </a:r>
          </a:p>
        </p:txBody>
      </p:sp>
    </p:spTree>
    <p:extLst>
      <p:ext uri="{BB962C8B-B14F-4D97-AF65-F5344CB8AC3E}">
        <p14:creationId xmlns:p14="http://schemas.microsoft.com/office/powerpoint/2010/main" val="7710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60A7-0D49-2C56-0D45-6D6E92A72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Scopo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D85CD-44C9-9382-917D-B73F38C45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Confronto tra DCT2 di una libreria e DCT2 implementata da noi</a:t>
            </a:r>
          </a:p>
          <a:p>
            <a:r>
              <a:rPr lang="en-IT" dirty="0"/>
              <a:t>Effetti compressione JPEG su immagini a toni di grigio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40FC3-4D94-E5DB-84C3-A370FA6C8393}"/>
              </a:ext>
            </a:extLst>
          </p:cNvPr>
          <p:cNvSpPr txBox="1"/>
          <p:nvPr/>
        </p:nvSpPr>
        <p:spPr>
          <a:xfrm>
            <a:off x="8264450" y="0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Metodi del calcolo scientifico – 2022/23</a:t>
            </a:r>
          </a:p>
        </p:txBody>
      </p:sp>
    </p:spTree>
    <p:extLst>
      <p:ext uri="{BB962C8B-B14F-4D97-AF65-F5344CB8AC3E}">
        <p14:creationId xmlns:p14="http://schemas.microsoft.com/office/powerpoint/2010/main" val="197593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77C0-D1D3-3781-943A-F54066C7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Linguaggio &amp; Libreria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1E253-D3CD-AD42-FF9D-7C92FC4A8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Python, in quanto:</a:t>
            </a:r>
          </a:p>
          <a:p>
            <a:pPr lvl="1"/>
            <a:r>
              <a:rPr lang="it-IT" dirty="0"/>
              <a:t>Semplice</a:t>
            </a:r>
          </a:p>
          <a:p>
            <a:pPr lvl="1"/>
            <a:r>
              <a:rPr lang="it-IT" dirty="0"/>
              <a:t>Molte librerie con svariate risorse</a:t>
            </a:r>
          </a:p>
          <a:p>
            <a:r>
              <a:rPr lang="it-IT" dirty="0" err="1"/>
              <a:t>Scipy</a:t>
            </a:r>
            <a:r>
              <a:rPr lang="it-IT" dirty="0"/>
              <a:t>, in quanto:</a:t>
            </a:r>
          </a:p>
          <a:p>
            <a:pPr lvl="1"/>
            <a:r>
              <a:rPr lang="it-IT" dirty="0"/>
              <a:t>Ben documentata</a:t>
            </a:r>
          </a:p>
          <a:p>
            <a:pPr lvl="1"/>
            <a:r>
              <a:rPr lang="it-IT" dirty="0"/>
              <a:t>Mantenuta</a:t>
            </a:r>
          </a:p>
          <a:p>
            <a:pPr lvl="1"/>
            <a:r>
              <a:rPr lang="it-IT" dirty="0"/>
              <a:t>Esiste circa dal 2001</a:t>
            </a:r>
          </a:p>
        </p:txBody>
      </p:sp>
    </p:spTree>
    <p:extLst>
      <p:ext uri="{BB962C8B-B14F-4D97-AF65-F5344CB8AC3E}">
        <p14:creationId xmlns:p14="http://schemas.microsoft.com/office/powerpoint/2010/main" val="174878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99AB-1785-2D11-3455-D9926A4F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Confronto tra DCT2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64F00-3E0E-BC32-F2E6-1B14DD3C23D1}"/>
              </a:ext>
            </a:extLst>
          </p:cNvPr>
          <p:cNvSpPr txBox="1"/>
          <p:nvPr/>
        </p:nvSpPr>
        <p:spPr>
          <a:xfrm>
            <a:off x="8264450" y="0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Metodi del calcolo scientifico – 2022/23</a:t>
            </a:r>
          </a:p>
        </p:txBody>
      </p:sp>
      <p:pic>
        <p:nvPicPr>
          <p:cNvPr id="8" name="Picture 7" descr="A graph with colorful lines&#10;&#10;Description automatically generated">
            <a:extLst>
              <a:ext uri="{FF2B5EF4-FFF2-40B4-BE49-F238E27FC236}">
                <a16:creationId xmlns:a16="http://schemas.microsoft.com/office/drawing/2014/main" id="{70D01F1F-2F6B-7ED5-9727-5F80DF12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278" y="1690688"/>
            <a:ext cx="6513443" cy="40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45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7007A9-CEA2-7686-8597-54F55A7B96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Compressione JPEG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EFFD5-3771-FD74-C04A-344E8A279B94}"/>
              </a:ext>
            </a:extLst>
          </p:cNvPr>
          <p:cNvSpPr txBox="1"/>
          <p:nvPr/>
        </p:nvSpPr>
        <p:spPr>
          <a:xfrm>
            <a:off x="8264450" y="0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Metodi del calcolo scientifico – 2022/23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BBB505-0E04-F3D3-4901-874AAF3EA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P</a:t>
            </a:r>
            <a:r>
              <a:rPr lang="en-IT" dirty="0"/>
              <a:t>arametri in input</a:t>
            </a:r>
          </a:p>
          <a:p>
            <a:pPr lvl="1"/>
            <a:r>
              <a:rPr lang="en-IT" dirty="0"/>
              <a:t>F: dimensione delle finestre</a:t>
            </a:r>
          </a:p>
          <a:p>
            <a:pPr lvl="1"/>
            <a:r>
              <a:rPr lang="en-GB" dirty="0"/>
              <a:t>d: </a:t>
            </a:r>
            <a:r>
              <a:rPr lang="en-GB" dirty="0" err="1"/>
              <a:t>soglia</a:t>
            </a:r>
            <a:r>
              <a:rPr lang="en-GB" dirty="0"/>
              <a:t> di </a:t>
            </a:r>
            <a:r>
              <a:rPr lang="en-GB" dirty="0" err="1"/>
              <a:t>taglio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frequenze</a:t>
            </a:r>
            <a:r>
              <a:rPr lang="en-GB" dirty="0"/>
              <a:t> 0 &lt; d &lt; (2F - 2)</a:t>
            </a:r>
          </a:p>
          <a:p>
            <a:r>
              <a:rPr lang="en-IT" dirty="0"/>
              <a:t>Output: immagine compressa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3696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D7ED-6400-81C0-DAAE-85CE2277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Interfaccia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grafica</a:t>
            </a: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D78CB-38D5-AAED-E668-50B01C5C460B}"/>
              </a:ext>
            </a:extLst>
          </p:cNvPr>
          <p:cNvSpPr txBox="1"/>
          <p:nvPr/>
        </p:nvSpPr>
        <p:spPr>
          <a:xfrm>
            <a:off x="8264450" y="0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Metodi del calcolo scientifico – 2022/23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215C6-9F2B-B5DD-C6E3-8785B35F6313}"/>
              </a:ext>
            </a:extLst>
          </p:cNvPr>
          <p:cNvSpPr txBox="1"/>
          <p:nvPr/>
        </p:nvSpPr>
        <p:spPr>
          <a:xfrm>
            <a:off x="838200" y="1594148"/>
            <a:ext cx="4273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L’interfaccia grafica è stata realizzata tramite il framework </a:t>
            </a:r>
            <a:r>
              <a:rPr lang="it-IT" b="1" dirty="0"/>
              <a:t>streamlit</a:t>
            </a:r>
            <a:r>
              <a:rPr lang="it-IT" dirty="0"/>
              <a:t>: semplice e (secondo noi) visivamente gradevole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230F5AE-4F3A-77D4-E24F-40093C89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713" y="2195438"/>
            <a:ext cx="7772400" cy="42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661E-4FEE-B6D9-1C84-7EEF1E85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Effetto della compressione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CB353-DC49-5670-BD4F-EECA54EE7AD0}"/>
              </a:ext>
            </a:extLst>
          </p:cNvPr>
          <p:cNvSpPr txBox="1"/>
          <p:nvPr/>
        </p:nvSpPr>
        <p:spPr>
          <a:xfrm>
            <a:off x="8264450" y="0"/>
            <a:ext cx="392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Metodi del calcolo scientifico – 2022/23</a:t>
            </a:r>
          </a:p>
        </p:txBody>
      </p:sp>
      <p:pic>
        <p:nvPicPr>
          <p:cNvPr id="6" name="Picture 5" descr="A screenshot of a screenshot of a screenshot of a church&#10;&#10;Description automatically generated">
            <a:extLst>
              <a:ext uri="{FF2B5EF4-FFF2-40B4-BE49-F238E27FC236}">
                <a16:creationId xmlns:a16="http://schemas.microsoft.com/office/drawing/2014/main" id="{447E53FD-F1D7-41A3-0135-29FE8FD7D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71" y="1690688"/>
            <a:ext cx="8789858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6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B58F-4E5E-8B73-7747-76072AF9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Effetto della compressione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7347117A-DFC9-0950-B8AA-EDB10FCF0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808" y="1690688"/>
            <a:ext cx="8800383" cy="4860000"/>
          </a:xfrm>
        </p:spPr>
      </p:pic>
    </p:spTree>
    <p:extLst>
      <p:ext uri="{BB962C8B-B14F-4D97-AF65-F5344CB8AC3E}">
        <p14:creationId xmlns:p14="http://schemas.microsoft.com/office/powerpoint/2010/main" val="307617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8B61-9CE7-6D60-C6C8-60116B14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Effetto della compressione</a:t>
            </a:r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05231E2-3016-68C1-00A7-E8E57142F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243" y="1690688"/>
            <a:ext cx="8885513" cy="4860000"/>
          </a:xfrm>
        </p:spPr>
      </p:pic>
    </p:spTree>
    <p:extLst>
      <p:ext uri="{BB962C8B-B14F-4D97-AF65-F5344CB8AC3E}">
        <p14:creationId xmlns:p14="http://schemas.microsoft.com/office/powerpoint/2010/main" val="2574337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209</Words>
  <Application>Microsoft Macintosh PowerPoint</Application>
  <PresentationFormat>Widescreen</PresentationFormat>
  <Paragraphs>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Progetto 2</vt:lpstr>
      <vt:lpstr>Scopo del progetto</vt:lpstr>
      <vt:lpstr>Linguaggio &amp; Libreria</vt:lpstr>
      <vt:lpstr>Confronto tra DCT2</vt:lpstr>
      <vt:lpstr>PowerPoint Presentation</vt:lpstr>
      <vt:lpstr>Interfaccia grafica</vt:lpstr>
      <vt:lpstr>Effetto della compressione</vt:lpstr>
      <vt:lpstr>Effetto della compressione</vt:lpstr>
      <vt:lpstr>Effetto della compressione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1-bis</dc:title>
  <dc:creator>g.motta22@campus.unimib.it</dc:creator>
  <cp:lastModifiedBy>g.motta22@campus.unimib.it</cp:lastModifiedBy>
  <cp:revision>5</cp:revision>
  <dcterms:created xsi:type="dcterms:W3CDTF">2023-07-10T08:45:06Z</dcterms:created>
  <dcterms:modified xsi:type="dcterms:W3CDTF">2023-07-11T06:48:30Z</dcterms:modified>
</cp:coreProperties>
</file>